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772EE7-76DE-4445-82E2-4110533380B8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B7B520-A75B-4C97-8431-4848E47052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COPS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Will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Help you with editing!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Writing: Editing </a:t>
            </a:r>
            <a:endParaRPr lang="en-US" sz="7200" dirty="0"/>
          </a:p>
        </p:txBody>
      </p:sp>
      <p:pic>
        <p:nvPicPr>
          <p:cNvPr id="6146" name="Picture 2" descr="C:\Users\White\AppData\Local\Microsoft\Windows\Temporary Internet Files\Content.IE5\CGR7VNCD\MC900186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7000"/>
            <a:ext cx="1680667" cy="18333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434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COPS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15339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White\AppData\Local\Microsoft\Windows\Temporary Internet Files\Content.IE5\3CCX2C7P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95800"/>
            <a:ext cx="2514600" cy="15499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3766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COPS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619999" cy="3509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White\AppData\Local\Microsoft\Windows\Temporary Internet Files\Content.IE5\CGR7VNCD\MC9004404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95800"/>
            <a:ext cx="1736725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332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COPS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8229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White\AppData\Local\Microsoft\Windows\Temporary Internet Files\Content.IE5\4BRFSLT2\MC90043475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624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15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COPS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610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White\AppData\Local\Microsoft\Windows\Temporary Internet Files\Content.IE5\3CCX2C7P\MM900395755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724400"/>
            <a:ext cx="2362200" cy="106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796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COPS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smtClean="0"/>
              <a:t>When COPS </a:t>
            </a:r>
            <a:r>
              <a:rPr lang="en-US" sz="5400" dirty="0" smtClean="0"/>
              <a:t>edit their writing, they check, recheck, and then check again! </a:t>
            </a:r>
            <a:r>
              <a:rPr lang="en-US" sz="5400" dirty="0" smtClean="0">
                <a:sym typeface="Wingdings" panose="05000000000000000000" pitchFamily="2" charset="2"/>
              </a:rPr>
              <a:t></a:t>
            </a:r>
          </a:p>
          <a:p>
            <a:pPr algn="ctr"/>
            <a:endParaRPr lang="en-US" sz="5400" dirty="0"/>
          </a:p>
        </p:txBody>
      </p:sp>
      <p:pic>
        <p:nvPicPr>
          <p:cNvPr id="5124" name="Picture 4" descr="C:\Users\White\AppData\Local\Microsoft\Windows\Temporary Internet Files\Content.IE5\4BRFSLT2\MC9001861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311559"/>
            <a:ext cx="1066190" cy="18123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282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32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Writing: Editing </vt:lpstr>
      <vt:lpstr>COPS</vt:lpstr>
      <vt:lpstr>COPS</vt:lpstr>
      <vt:lpstr>COPS</vt:lpstr>
      <vt:lpstr>COPS</vt:lpstr>
      <vt:lpstr>COPS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White</dc:creator>
  <cp:lastModifiedBy>Larrie</cp:lastModifiedBy>
  <cp:revision>6</cp:revision>
  <dcterms:created xsi:type="dcterms:W3CDTF">2014-03-07T05:29:38Z</dcterms:created>
  <dcterms:modified xsi:type="dcterms:W3CDTF">2015-02-18T01:50:09Z</dcterms:modified>
</cp:coreProperties>
</file>