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B2CC49-B819-4BB2-9968-B1C72AB0B02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BDF22F-322D-485A-B1DB-BE50633A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2CC49-B819-4BB2-9968-B1C72AB0B02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DF22F-322D-485A-B1DB-BE50633A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2CC49-B819-4BB2-9968-B1C72AB0B02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DF22F-322D-485A-B1DB-BE50633A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2CC49-B819-4BB2-9968-B1C72AB0B02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DF22F-322D-485A-B1DB-BE50633AB8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2CC49-B819-4BB2-9968-B1C72AB0B02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DF22F-322D-485A-B1DB-BE50633AB8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2CC49-B819-4BB2-9968-B1C72AB0B02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DF22F-322D-485A-B1DB-BE50633AB8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2CC49-B819-4BB2-9968-B1C72AB0B02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DF22F-322D-485A-B1DB-BE50633A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2CC49-B819-4BB2-9968-B1C72AB0B02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DF22F-322D-485A-B1DB-BE50633AB8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2CC49-B819-4BB2-9968-B1C72AB0B02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DF22F-322D-485A-B1DB-BE50633A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B2CC49-B819-4BB2-9968-B1C72AB0B02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DF22F-322D-485A-B1DB-BE50633A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B2CC49-B819-4BB2-9968-B1C72AB0B02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BDF22F-322D-485A-B1DB-BE50633AB8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B2CC49-B819-4BB2-9968-B1C72AB0B02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BDF22F-322D-485A-B1DB-BE50633A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PLEASE</a:t>
            </a:r>
            <a:br>
              <a:rPr lang="en-US" sz="8800" dirty="0" smtClean="0"/>
            </a:br>
            <a:r>
              <a:rPr lang="en-US" sz="4000" dirty="0" smtClean="0"/>
              <a:t>Plan when you begin to write!</a:t>
            </a:r>
            <a:endParaRPr lang="en-US" sz="8800" dirty="0"/>
          </a:p>
        </p:txBody>
      </p:sp>
      <p:pic>
        <p:nvPicPr>
          <p:cNvPr id="1026" name="Picture 2" descr="C:\Users\White\AppData\Local\Microsoft\Windows\Temporary Internet Files\Content.IE5\3CCX2C7P\MC9000787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0"/>
            <a:ext cx="1223176" cy="19671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211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1"/>
            <a:ext cx="8229600" cy="35814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P</a:t>
            </a:r>
          </a:p>
          <a:p>
            <a:pPr marL="109728" indent="0" algn="ctr">
              <a:buNone/>
            </a:pPr>
            <a:r>
              <a:rPr lang="en-US" sz="6600" dirty="0" smtClean="0"/>
              <a:t>Pick a Topic</a:t>
            </a:r>
          </a:p>
          <a:p>
            <a:pPr marL="109728" indent="0">
              <a:buNone/>
            </a:pPr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PLEASE</a:t>
            </a:r>
            <a:endParaRPr lang="en-US" dirty="0"/>
          </a:p>
        </p:txBody>
      </p:sp>
      <p:pic>
        <p:nvPicPr>
          <p:cNvPr id="3074" name="Picture 2" descr="C:\Users\White\AppData\Local\Microsoft\Windows\Temporary Internet Files\Content.IE5\3CCX2C7P\MC9004415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43400"/>
            <a:ext cx="1806575" cy="1863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175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9600" dirty="0" smtClean="0"/>
              <a:t>L</a:t>
            </a:r>
          </a:p>
          <a:p>
            <a:pPr marL="109728" indent="0" algn="ctr">
              <a:buNone/>
            </a:pPr>
            <a:r>
              <a:rPr lang="en-US" sz="6600" dirty="0" smtClean="0"/>
              <a:t>List your ideas about the topic</a:t>
            </a:r>
          </a:p>
          <a:p>
            <a:pPr algn="ctr"/>
            <a:endParaRPr lang="en-US" sz="6600" dirty="0" smtClean="0"/>
          </a:p>
          <a:p>
            <a:endParaRPr lang="en-US" sz="9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PLEASE</a:t>
            </a:r>
            <a:endParaRPr lang="en-US" dirty="0"/>
          </a:p>
        </p:txBody>
      </p:sp>
      <p:pic>
        <p:nvPicPr>
          <p:cNvPr id="4098" name="Picture 2" descr="C:\Users\White\AppData\Local\Microsoft\Windows\Temporary Internet Files\Content.IE5\CGR7VNCD\MC9001407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19600"/>
            <a:ext cx="2514600" cy="22792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9826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9600" dirty="0" smtClean="0"/>
              <a:t>E</a:t>
            </a:r>
          </a:p>
          <a:p>
            <a:r>
              <a:rPr lang="en-US" sz="6600" dirty="0" smtClean="0"/>
              <a:t>Evaluate topic ideas: only use important ideas</a:t>
            </a:r>
          </a:p>
          <a:p>
            <a:endParaRPr lang="en-US" sz="9600" dirty="0" smtClean="0"/>
          </a:p>
          <a:p>
            <a:pPr algn="ctr"/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PLEASE</a:t>
            </a:r>
            <a:endParaRPr lang="en-US" dirty="0"/>
          </a:p>
        </p:txBody>
      </p:sp>
      <p:pic>
        <p:nvPicPr>
          <p:cNvPr id="5122" name="Picture 2" descr="C:\Users\White\AppData\Local\Microsoft\Windows\Temporary Internet Files\Content.IE5\4D6435E3\MC900198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95400"/>
            <a:ext cx="1797113" cy="178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8883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9600" b="1" dirty="0" smtClean="0"/>
              <a:t>A</a:t>
            </a:r>
          </a:p>
          <a:p>
            <a:r>
              <a:rPr lang="en-US" sz="6600" dirty="0" smtClean="0"/>
              <a:t>Activate the paragraph with a topic sentence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PLEASE</a:t>
            </a:r>
            <a:endParaRPr lang="en-US" dirty="0"/>
          </a:p>
        </p:txBody>
      </p:sp>
      <p:pic>
        <p:nvPicPr>
          <p:cNvPr id="6146" name="Picture 2" descr="C:\Users\White\AppData\Local\Microsoft\Windows\Temporary Internet Files\Content.IE5\CGR7VNCD\MC9003579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19200"/>
            <a:ext cx="1795882" cy="19056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6722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/>
              <a:t>S</a:t>
            </a:r>
          </a:p>
          <a:p>
            <a:r>
              <a:rPr lang="en-US" sz="6600" dirty="0" smtClean="0"/>
              <a:t>Supply supporting (detail) sentences</a:t>
            </a:r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PLEASE</a:t>
            </a:r>
            <a:endParaRPr lang="en-US" dirty="0"/>
          </a:p>
        </p:txBody>
      </p:sp>
      <p:pic>
        <p:nvPicPr>
          <p:cNvPr id="7171" name="Picture 3" descr="C:\Users\White\AppData\Local\Microsoft\Windows\Temporary Internet Files\Content.IE5\3CCX2C7P\MC9000885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066800"/>
            <a:ext cx="1442009" cy="1793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9273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E</a:t>
            </a:r>
          </a:p>
          <a:p>
            <a:r>
              <a:rPr lang="en-US" sz="6600" dirty="0" smtClean="0"/>
              <a:t>End with a closing sentence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PLEASE</a:t>
            </a:r>
            <a:endParaRPr lang="en-US" dirty="0"/>
          </a:p>
        </p:txBody>
      </p:sp>
      <p:pic>
        <p:nvPicPr>
          <p:cNvPr id="2051" name="Picture 3" descr="C:\Users\White\AppData\Local\Microsoft\Windows\Temporary Internet Files\Content.IE5\CGR7VNCD\MC9001569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828" y="4267200"/>
            <a:ext cx="2671572" cy="1752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9457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48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PLEASE Plan when you begin to write!</vt:lpstr>
      <vt:lpstr>PLEASE</vt:lpstr>
      <vt:lpstr>PLEASE</vt:lpstr>
      <vt:lpstr>PLEASE</vt:lpstr>
      <vt:lpstr>PLEASE</vt:lpstr>
      <vt:lpstr>PLEASE</vt:lpstr>
      <vt:lpstr>PLEASE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Plan when you begin to write!</dc:title>
  <dc:creator>White</dc:creator>
  <cp:lastModifiedBy>Larrie</cp:lastModifiedBy>
  <cp:revision>4</cp:revision>
  <dcterms:created xsi:type="dcterms:W3CDTF">2014-03-07T06:01:23Z</dcterms:created>
  <dcterms:modified xsi:type="dcterms:W3CDTF">2015-02-18T01:48:32Z</dcterms:modified>
</cp:coreProperties>
</file>